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9" r:id="rId3"/>
    <p:sldId id="300" r:id="rId4"/>
    <p:sldId id="267" r:id="rId5"/>
    <p:sldId id="278" r:id="rId6"/>
    <p:sldId id="268" r:id="rId7"/>
    <p:sldId id="269" r:id="rId8"/>
    <p:sldId id="279" r:id="rId9"/>
    <p:sldId id="280" r:id="rId10"/>
    <p:sldId id="285" r:id="rId11"/>
    <p:sldId id="286" r:id="rId12"/>
    <p:sldId id="287" r:id="rId13"/>
    <p:sldId id="288" r:id="rId14"/>
    <p:sldId id="295" r:id="rId15"/>
    <p:sldId id="297" r:id="rId16"/>
    <p:sldId id="296" r:id="rId17"/>
    <p:sldId id="290" r:id="rId18"/>
    <p:sldId id="292" r:id="rId19"/>
    <p:sldId id="293" r:id="rId20"/>
    <p:sldId id="294" r:id="rId21"/>
    <p:sldId id="271" r:id="rId22"/>
    <p:sldId id="270" r:id="rId23"/>
    <p:sldId id="272" r:id="rId24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3347-BD41-4E46-949C-F102EE160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FEB3C-206E-5041-9EF6-5D84A6574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5FE28-B917-3D47-939D-54295288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4F4D-3DA1-864C-8C6A-6B8C16ACE471}" type="datetimeFigureOut">
              <a:rPr lang="en-CN" smtClean="0"/>
              <a:t>4/23/20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26426-A939-1A48-B375-267EF154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607D5-A007-9341-80CC-31F773F4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5BAB-B67B-384E-BC5F-EA5FF2ADEA5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1825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C717-DFFB-5844-9F6E-94E36F3A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F652D-5E63-FE46-92B2-23FAE4809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45FB9-6625-B947-8AB8-523BC155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4F4D-3DA1-864C-8C6A-6B8C16ACE471}" type="datetimeFigureOut">
              <a:rPr lang="en-CN" smtClean="0"/>
              <a:t>4/23/20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BB458-7AB9-8549-9D87-2371BE11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60F97-6997-3342-B2C4-DBBE0A14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5BAB-B67B-384E-BC5F-EA5FF2ADEA5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6902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6BB203-7E2B-CA40-86A2-2A11C719F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B63FC-FA18-454F-BF45-46540D2BF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E832C-A8B1-C14F-969B-8A9F8F6D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4F4D-3DA1-864C-8C6A-6B8C16ACE471}" type="datetimeFigureOut">
              <a:rPr lang="en-CN" smtClean="0"/>
              <a:t>4/23/20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64A54-2A63-5F47-8449-93D08203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FCB5F-AD88-A04C-835A-E8E39F43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5BAB-B67B-384E-BC5F-EA5FF2ADEA5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0051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F1EDA-283C-274B-9231-D47FC1B41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567F0-507A-BF41-B1F0-A443C4204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8C3B8-E16F-C042-89DC-028925D8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4F4D-3DA1-864C-8C6A-6B8C16ACE471}" type="datetimeFigureOut">
              <a:rPr lang="en-CN" smtClean="0"/>
              <a:t>4/23/20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6A0F-0853-5C40-8188-D9CB6B8F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F38D8-A255-DC46-A35C-079B683E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5BAB-B67B-384E-BC5F-EA5FF2ADEA5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225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7EDE-7EBE-CA40-81F0-3A1A4200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7E594-DE26-1A48-8232-699DAA946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E386C-4968-CC4A-9CE9-7C5014A3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4F4D-3DA1-864C-8C6A-6B8C16ACE471}" type="datetimeFigureOut">
              <a:rPr lang="en-CN" smtClean="0"/>
              <a:t>4/23/20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08B24-546F-8142-B87C-17F3CF16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A64FA-A8BF-6F4F-B340-753D5446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5BAB-B67B-384E-BC5F-EA5FF2ADEA5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2189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BEA3-3B54-8947-AD07-4B7284BC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D7B0E-938C-0C44-BCD7-03609206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78225-D9D7-5C4B-89D5-D47A4969D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F473C-3541-C944-A40E-7C53309E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4F4D-3DA1-864C-8C6A-6B8C16ACE471}" type="datetimeFigureOut">
              <a:rPr lang="en-CN" smtClean="0"/>
              <a:t>4/23/20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F171B-A113-D845-8523-B15198AA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CFD7E-DE52-3E47-A93B-90C7702B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5BAB-B67B-384E-BC5F-EA5FF2ADEA5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0294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E1B0-0F69-D14F-980F-4BF09A6E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902C4-8B40-244D-9EEB-A2FA83148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2E1FC-3334-BF44-8A54-331C2DD8E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F1C24-09F2-7E41-B3C2-67CB25C8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942F3-C95C-7247-AC1C-A113FBAB6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EACD84-874F-FD45-B824-E5CE4D4C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4F4D-3DA1-864C-8C6A-6B8C16ACE471}" type="datetimeFigureOut">
              <a:rPr lang="en-CN" smtClean="0"/>
              <a:t>4/23/20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E821E-BA5D-9B4C-94CC-32E97AC38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FD93E-F5C5-7A4A-B13A-30A956B9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5BAB-B67B-384E-BC5F-EA5FF2ADEA5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0142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E0E1-08E9-6940-841A-B76E3520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138D6-8C0D-F24A-899D-62AEC524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4F4D-3DA1-864C-8C6A-6B8C16ACE471}" type="datetimeFigureOut">
              <a:rPr lang="en-CN" smtClean="0"/>
              <a:t>4/23/20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22CE6-090C-AF4C-913D-5571E855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32DA2-1313-4A4C-A4E1-83522036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5BAB-B67B-384E-BC5F-EA5FF2ADEA5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6096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D294B-AF88-C341-ADDD-D8C6BC210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4F4D-3DA1-864C-8C6A-6B8C16ACE471}" type="datetimeFigureOut">
              <a:rPr lang="en-CN" smtClean="0"/>
              <a:t>4/23/20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4A3770-2BF8-8742-ACC6-E6219305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CF8D1-D67C-F642-8816-5D92C3CF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5BAB-B67B-384E-BC5F-EA5FF2ADEA5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0113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B179-71D6-D746-B3CF-BC62F051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6EA4-00BE-0845-A910-D53959E85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7D5A4-DEEA-4840-88FC-BEF4B59E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549DE-8B93-D64D-9B59-FC510739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4F4D-3DA1-864C-8C6A-6B8C16ACE471}" type="datetimeFigureOut">
              <a:rPr lang="en-CN" smtClean="0"/>
              <a:t>4/23/20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54D21-B59E-4A45-8773-0D54B5C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7DE29-D31F-924B-9242-943F895A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5BAB-B67B-384E-BC5F-EA5FF2ADEA5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7648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41AC-D1CB-D04E-BA71-A40E38BA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ACA40-4B28-724F-A33F-B0AFB15F1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77FB5-09E4-124E-A09C-DBFC0559A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05F81-4A22-BD4E-8125-E2C2665A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4F4D-3DA1-864C-8C6A-6B8C16ACE471}" type="datetimeFigureOut">
              <a:rPr lang="en-CN" smtClean="0"/>
              <a:t>4/23/20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2EE54-95E8-9444-9281-99D626217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BB64E-3802-9A43-8347-FF72CE440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5BAB-B67B-384E-BC5F-EA5FF2ADEA5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9525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820A0-AE20-4F4C-AB3C-AD1E8A659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756B8-33EF-8A45-BCB5-4DEB1B2CE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F05CB-9477-AB43-8FA3-54A250E48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4F4D-3DA1-864C-8C6A-6B8C16ACE471}" type="datetimeFigureOut">
              <a:rPr lang="en-CN" smtClean="0"/>
              <a:t>4/23/20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193B0-390C-564A-922B-E4568684F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938FA-C924-154E-8CDA-94B8C1F7B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5BAB-B67B-384E-BC5F-EA5FF2ADEA5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8456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753F-32FA-1A45-9458-E00FE3545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8321"/>
            <a:ext cx="9144000" cy="2387600"/>
          </a:xfrm>
        </p:spPr>
        <p:txBody>
          <a:bodyPr/>
          <a:lstStyle/>
          <a:p>
            <a:r>
              <a:rPr lang="en-CN" dirty="0"/>
              <a:t>Matrix &amp; Transformation </a:t>
            </a:r>
            <a:br>
              <a:rPr lang="en-CN" dirty="0"/>
            </a:br>
            <a:r>
              <a:rPr lang="en-CN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280913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D737-A17A-A442-BB70-B9A94F79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Matrix and reflection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34EF2-17EC-4E41-B0E1-D04B302255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160520" cy="4351338"/>
              </a:xfrm>
            </p:spPr>
            <p:txBody>
              <a:bodyPr/>
              <a:lstStyle/>
              <a:p>
                <a:r>
                  <a:rPr lang="en-CN" dirty="0"/>
                  <a:t>Reflection in the x-axis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CN" dirty="0"/>
              </a:p>
              <a:p>
                <a:endParaRPr lang="en-CN" dirty="0"/>
              </a:p>
              <a:p>
                <a:r>
                  <a:rPr lang="en-CN" dirty="0"/>
                  <a:t>Reflection in t</a:t>
                </a:r>
                <a:r>
                  <a:rPr lang="en-US" dirty="0"/>
                  <a:t>he</a:t>
                </a:r>
                <a:r>
                  <a:rPr lang="en-CN" dirty="0"/>
                  <a:t> y –axis</a:t>
                </a:r>
              </a:p>
              <a:p>
                <a:pPr marL="0" indent="0">
                  <a:buNone/>
                </a:pPr>
                <a:r>
                  <a:rPr lang="en-CN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34EF2-17EC-4E41-B0E1-D04B30225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160520" cy="4351338"/>
              </a:xfrm>
              <a:blipFill>
                <a:blip r:embed="rId2"/>
                <a:stretch>
                  <a:fillRect l="-2432" t="-26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FE05A6-3DC0-4C49-943A-B23EC83CD6AC}"/>
                  </a:ext>
                </a:extLst>
              </p:cNvPr>
              <p:cNvSpPr txBox="1"/>
              <p:nvPr/>
            </p:nvSpPr>
            <p:spPr>
              <a:xfrm>
                <a:off x="6096000" y="1690688"/>
                <a:ext cx="5632704" cy="3782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sz="2800" dirty="0"/>
                  <a:t>Reflection in the origin</a:t>
                </a:r>
              </a:p>
              <a:p>
                <a:r>
                  <a:rPr lang="en-CN" sz="2800" dirty="0"/>
                  <a:t>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N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CN" sz="2800" dirty="0"/>
              </a:p>
              <a:p>
                <a:endParaRPr lang="en-CN" sz="2800" dirty="0"/>
              </a:p>
              <a:p>
                <a:r>
                  <a:rPr lang="en-CN" sz="2800" dirty="0"/>
                  <a:t>Reflection in </a:t>
                </a:r>
                <a:r>
                  <a:rPr lang="en-US" sz="2800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he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line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i="0" dirty="0">
                  <a:latin typeface="Cambria Math" panose="02040503050406030204" pitchFamily="18" charset="0"/>
                </a:endParaRPr>
              </a:p>
              <a:p>
                <a:endParaRPr lang="en-CN" sz="2800" i="1" dirty="0">
                  <a:latin typeface="Cambria Math" panose="02040503050406030204" pitchFamily="18" charset="0"/>
                </a:endParaRPr>
              </a:p>
              <a:p>
                <a:r>
                  <a:rPr lang="en-CN" sz="28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N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CN" sz="2800" dirty="0"/>
              </a:p>
              <a:p>
                <a:endParaRPr lang="en-CN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FE05A6-3DC0-4C49-943A-B23EC83CD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90688"/>
                <a:ext cx="5632704" cy="3782446"/>
              </a:xfrm>
              <a:prstGeom prst="rect">
                <a:avLst/>
              </a:prstGeom>
              <a:blipFill>
                <a:blip r:embed="rId3"/>
                <a:stretch>
                  <a:fillRect l="-2477" t="-13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57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1DF8-4B38-7A4C-99E1-A202CF5B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551B3-204B-1840-A8C4-B639D6312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2CDC7-3A95-8D4D-8FCF-A2CA2FBD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4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92EB-92BF-544A-8BF4-7945D769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66312-1836-4A44-87B7-16BAE2F80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3AC19-365D-2F47-8502-A4D7718CB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1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31581-E841-E948-A5BA-64659FC3B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DD188-D251-B54D-9EF4-2990E9808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9FFBD-3731-BC4B-B66F-E74642485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61" y="0"/>
            <a:ext cx="8294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98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99BD-EC45-A946-8C6F-D5BB70D4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Rotational Matrix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36265-FEDF-D346-9862-FE8EDF3DCB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N" dirty="0"/>
                  <a:t>			R=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C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endParaRPr lang="en-CN" dirty="0"/>
              </a:p>
              <a:p>
                <a:pPr marL="0" indent="0">
                  <a:buNone/>
                </a:pPr>
                <a:endParaRPr lang="en-CN" dirty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CN" dirty="0"/>
                  <a:t>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CN" dirty="0"/>
                  <a:t> is the rotation angle counter-clockwise </a:t>
                </a:r>
              </a:p>
              <a:p>
                <a:pPr marL="0" indent="0">
                  <a:buNone/>
                </a:pPr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C36265-FEDF-D346-9862-FE8EDF3DC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5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71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845D-AE6B-4849-A00B-DF137847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92C90-AB4D-F742-AE62-AFDA5282C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6705600" cy="68453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D07735-83BE-FA40-9A95-978C72A71FFF}"/>
              </a:ext>
            </a:extLst>
          </p:cNvPr>
          <p:cNvSpPr txBox="1">
            <a:spLocks/>
          </p:cNvSpPr>
          <p:nvPr/>
        </p:nvSpPr>
        <p:spPr>
          <a:xfrm>
            <a:off x="6934200" y="850265"/>
            <a:ext cx="4026408" cy="13460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CN" sz="2400" b="1" dirty="0">
                <a:solidFill>
                  <a:srgbClr val="FF0000"/>
                </a:solidFill>
              </a:rPr>
              <a:t>ame of transformation</a:t>
            </a:r>
          </a:p>
          <a:p>
            <a:pPr marL="342900" indent="-342900"/>
            <a:r>
              <a:rPr lang="en-CN" sz="2400" b="1" dirty="0">
                <a:solidFill>
                  <a:srgbClr val="FF0000"/>
                </a:solidFill>
              </a:rPr>
              <a:t>Center of rotation</a:t>
            </a:r>
          </a:p>
          <a:p>
            <a:pPr marL="342900" indent="-342900"/>
            <a:r>
              <a:rPr lang="en-US" sz="2400" b="1" dirty="0">
                <a:solidFill>
                  <a:srgbClr val="FF0000"/>
                </a:solidFill>
              </a:rPr>
              <a:t>Rotation angle</a:t>
            </a:r>
            <a:endParaRPr lang="en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740B-CC03-A64E-8C71-96276BE6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6CECA-C5A2-E547-8494-1314F1E0F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10F69-AA1D-7947-9362-678CA1A7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609600"/>
            <a:ext cx="7747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02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A301D-DD98-6142-A540-652CEF00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B63EC-40C3-5945-ACE6-4B7D8621A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FACBA-3618-D143-8E9E-F270DB06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27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4FAAB-DE3F-DE42-8FA6-7713ACEC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D955C-B2AB-4746-AC71-A37A6B4C3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C2999-E304-4F45-A26B-7969D2F5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11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41EE1-52EB-6F46-860D-3D73E7009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12" y="0"/>
            <a:ext cx="751332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82ACB7-E33E-2643-856A-284EC91525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2168" y="1118489"/>
            <a:ext cx="4026408" cy="134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CN" sz="2400" b="1" dirty="0">
                <a:solidFill>
                  <a:srgbClr val="FF0000"/>
                </a:solidFill>
              </a:rPr>
              <a:t>ame of transformation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b="1" dirty="0">
                <a:solidFill>
                  <a:srgbClr val="FF0000"/>
                </a:solidFill>
              </a:rPr>
              <a:t>Center of enlargement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CN" sz="2400" b="1" dirty="0">
                <a:solidFill>
                  <a:srgbClr val="FF0000"/>
                </a:solidFill>
              </a:rPr>
              <a:t>cale factor</a:t>
            </a:r>
          </a:p>
        </p:txBody>
      </p:sp>
    </p:spTree>
    <p:extLst>
      <p:ext uri="{BB962C8B-B14F-4D97-AF65-F5344CB8AC3E}">
        <p14:creationId xmlns:p14="http://schemas.microsoft.com/office/powerpoint/2010/main" val="331093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916C-E8F5-134F-BF70-CEDF62CD5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120651"/>
            <a:ext cx="10515600" cy="1325563"/>
          </a:xfrm>
        </p:spPr>
        <p:txBody>
          <a:bodyPr/>
          <a:lstStyle/>
          <a:p>
            <a:r>
              <a:rPr lang="en-CN" dirty="0"/>
              <a:t>Translation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AC741A-5558-9949-AAFC-2235603DA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" y="1137680"/>
            <a:ext cx="8069956" cy="57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56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C8E4-0969-7048-819A-61BE834F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D3373-C7D5-BA4D-9411-E9083CD8F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2CC54-C912-5A46-BAFA-B050586A4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864" y="0"/>
            <a:ext cx="6560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11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771D-C994-F14B-8CED-9D7DBCA3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324C8-0AEC-7A47-A9F3-FA27E2158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11569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87B8-984E-5846-A321-8CE04134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48F5B-44DA-154A-8E7E-60992F86E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40029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996C-C1E4-2D4B-9ACD-A75017CF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C5C6C-924C-C140-AF5C-F239B131A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6483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C457-109A-1141-A41B-855137E8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BFB57-93B9-BF47-8F55-6A471F84B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4B9F0-04C5-6347-9996-EF0CC6892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821487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E5298-0EB7-0047-9D1A-9D67DBF11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36" y="5880100"/>
            <a:ext cx="776878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0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6CF9D-F91A-064F-BFE9-C0276FA9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85D30-B9F7-E34C-A7DD-1E224D321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1DA5F-DCFD-F248-A509-55190805C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7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733DA-0CB2-E848-8B0B-C29B45F5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D229B-4F82-6F40-9A42-8EF2C395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E9A0F-7F4B-7F44-B550-D7BC0D6C9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9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36E97E-CD68-8F4E-B5AC-437C2B47AD1B}"/>
              </a:ext>
            </a:extLst>
          </p:cNvPr>
          <p:cNvCxnSpPr/>
          <p:nvPr/>
        </p:nvCxnSpPr>
        <p:spPr>
          <a:xfrm>
            <a:off x="3609474" y="312821"/>
            <a:ext cx="0" cy="5666874"/>
          </a:xfrm>
          <a:prstGeom prst="line">
            <a:avLst/>
          </a:prstGeom>
          <a:ln w="889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52D93E7-AB5E-6948-96F6-4D68A6BC9D6D}"/>
              </a:ext>
            </a:extLst>
          </p:cNvPr>
          <p:cNvSpPr/>
          <p:nvPr/>
        </p:nvSpPr>
        <p:spPr>
          <a:xfrm>
            <a:off x="1285876" y="2043113"/>
            <a:ext cx="1871660" cy="1385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AA978B-491E-574A-A64E-AB76E431D42E}"/>
              </a:ext>
            </a:extLst>
          </p:cNvPr>
          <p:cNvSpPr/>
          <p:nvPr/>
        </p:nvSpPr>
        <p:spPr>
          <a:xfrm>
            <a:off x="4061413" y="2043112"/>
            <a:ext cx="1853612" cy="1385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92409A-8B7F-684E-B8A6-514CBFFC4311}"/>
              </a:ext>
            </a:extLst>
          </p:cNvPr>
          <p:cNvCxnSpPr>
            <a:cxnSpLocks/>
          </p:cNvCxnSpPr>
          <p:nvPr/>
        </p:nvCxnSpPr>
        <p:spPr>
          <a:xfrm flipH="1">
            <a:off x="7029446" y="1057273"/>
            <a:ext cx="4143375" cy="4850982"/>
          </a:xfrm>
          <a:prstGeom prst="line">
            <a:avLst/>
          </a:prstGeom>
          <a:ln w="889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80EA672-0B99-4B41-9FFC-31533BF1A218}"/>
              </a:ext>
            </a:extLst>
          </p:cNvPr>
          <p:cNvSpPr/>
          <p:nvPr/>
        </p:nvSpPr>
        <p:spPr>
          <a:xfrm>
            <a:off x="7686675" y="1128713"/>
            <a:ext cx="1791201" cy="1435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804AD2-1BCF-864A-AB9B-85ABEDFA5929}"/>
              </a:ext>
            </a:extLst>
          </p:cNvPr>
          <p:cNvSpPr/>
          <p:nvPr/>
        </p:nvSpPr>
        <p:spPr>
          <a:xfrm>
            <a:off x="9939083" y="2967038"/>
            <a:ext cx="1791201" cy="1435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845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7B53D5-F9A2-574B-BF3F-CCB344EDAF14}"/>
              </a:ext>
            </a:extLst>
          </p:cNvPr>
          <p:cNvCxnSpPr>
            <a:cxnSpLocks/>
          </p:cNvCxnSpPr>
          <p:nvPr/>
        </p:nvCxnSpPr>
        <p:spPr>
          <a:xfrm flipH="1">
            <a:off x="1028693" y="685800"/>
            <a:ext cx="4243395" cy="4893843"/>
          </a:xfrm>
          <a:prstGeom prst="line">
            <a:avLst/>
          </a:prstGeom>
          <a:ln w="889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2597B3E-5A64-9A42-A18B-61568D537BA2}"/>
              </a:ext>
            </a:extLst>
          </p:cNvPr>
          <p:cNvSpPr/>
          <p:nvPr/>
        </p:nvSpPr>
        <p:spPr>
          <a:xfrm>
            <a:off x="1828799" y="1157286"/>
            <a:ext cx="1357313" cy="13716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E7724E4-2074-7544-B66D-42E30A1125DA}"/>
              </a:ext>
            </a:extLst>
          </p:cNvPr>
          <p:cNvSpPr/>
          <p:nvPr/>
        </p:nvSpPr>
        <p:spPr>
          <a:xfrm>
            <a:off x="3622561" y="2928939"/>
            <a:ext cx="1378064" cy="142875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E40C83-A76B-E647-85FD-FB78642AFECF}"/>
              </a:ext>
            </a:extLst>
          </p:cNvPr>
          <p:cNvCxnSpPr>
            <a:cxnSpLocks/>
          </p:cNvCxnSpPr>
          <p:nvPr/>
        </p:nvCxnSpPr>
        <p:spPr>
          <a:xfrm>
            <a:off x="8117688" y="685800"/>
            <a:ext cx="3269450" cy="5329238"/>
          </a:xfrm>
          <a:prstGeom prst="line">
            <a:avLst/>
          </a:prstGeom>
          <a:ln w="889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C00FEF28-8144-234B-8ECD-9E2438FFF8B9}"/>
              </a:ext>
            </a:extLst>
          </p:cNvPr>
          <p:cNvSpPr/>
          <p:nvPr/>
        </p:nvSpPr>
        <p:spPr>
          <a:xfrm>
            <a:off x="6737243" y="2971801"/>
            <a:ext cx="2257425" cy="1343026"/>
          </a:xfrm>
          <a:prstGeom prst="parallelogram">
            <a:avLst>
              <a:gd name="adj" fmla="val 36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D754821-C74C-B848-8774-2ABA1B7A4326}"/>
              </a:ext>
            </a:extLst>
          </p:cNvPr>
          <p:cNvSpPr/>
          <p:nvPr/>
        </p:nvSpPr>
        <p:spPr>
          <a:xfrm>
            <a:off x="9934575" y="1614489"/>
            <a:ext cx="2257425" cy="1343026"/>
          </a:xfrm>
          <a:prstGeom prst="parallelogram">
            <a:avLst>
              <a:gd name="adj" fmla="val 36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997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913B-B8F0-2649-A7B9-693D17F5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2AE38-DE65-F545-8DD2-33E5ECB68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C7BAD-F479-1047-B7F7-350BD87C7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439" y="0"/>
            <a:ext cx="6917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0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546D-C051-424B-874A-E7F6F919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2B6A0-0743-754F-A21E-A9E5DC0D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2F329-72B3-9B40-ACEC-48A1800CD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115" y="0"/>
            <a:ext cx="6263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21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75</Words>
  <Application>Microsoft Macintosh PowerPoint</Application>
  <PresentationFormat>Widescreen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Matrix &amp; Transformation  Revision</vt:lpstr>
      <vt:lpstr>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Matrix and reflection</vt:lpstr>
      <vt:lpstr>PowerPoint Presentation</vt:lpstr>
      <vt:lpstr>PowerPoint Presentation</vt:lpstr>
      <vt:lpstr>PowerPoint Presentation</vt:lpstr>
      <vt:lpstr>Rotational Matrix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&amp; Transformation  Revision</dc:title>
  <dc:creator>George Wang</dc:creator>
  <cp:lastModifiedBy>George Wang</cp:lastModifiedBy>
  <cp:revision>15</cp:revision>
  <dcterms:created xsi:type="dcterms:W3CDTF">2020-04-17T19:04:11Z</dcterms:created>
  <dcterms:modified xsi:type="dcterms:W3CDTF">2020-04-23T16:10:22Z</dcterms:modified>
</cp:coreProperties>
</file>